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Month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678-555-0143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martensson@example.com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chemeClr val="bg1"/>
                </a:solidFill>
              </a:rPr>
              <a:t>Template Editing Instructions and Feedback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</a:t>
            </a:r>
            <a:br>
              <a:rPr lang="en-US" dirty="0"/>
            </a:br>
            <a:r>
              <a:rPr lang="en-US" dirty="0"/>
              <a:t>consectetuer adipiscing elit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1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Section 2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991282356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19244471"/>
              </p:ext>
            </p:extLst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5" name="Media Placeholder 4" descr="Me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487</Words>
  <Application>Microsoft Office PowerPoint</Application>
  <PresentationFormat>Widescreen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Gill Sans MT</vt:lpstr>
      <vt:lpstr>Office Theme</vt:lpstr>
      <vt:lpstr>PRESENTATION TITLE</vt:lpstr>
      <vt:lpstr>DIVIDER SLIDE</vt:lpstr>
      <vt:lpstr>TEXT LAYOUT 1</vt:lpstr>
      <vt:lpstr>TEXT LAYOUT 2</vt:lpstr>
      <vt:lpstr>COMPARISON</vt:lpstr>
      <vt:lpstr>CHART SLIDE</vt:lpstr>
      <vt:lpstr>TABLE SLIDE</vt:lpstr>
      <vt:lpstr>BIG IMAGE SLIDE</vt:lpstr>
      <vt:lpstr>VIDEO SLIDE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Mohamed</dc:creator>
  <cp:lastModifiedBy>Mohamed</cp:lastModifiedBy>
  <cp:revision>1</cp:revision>
  <dcterms:created xsi:type="dcterms:W3CDTF">2021-03-05T15:55:00Z</dcterms:created>
  <dcterms:modified xsi:type="dcterms:W3CDTF">2021-03-05T15:55:13Z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